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75EAF-87AB-464E-8315-A1C37929E35D}" type="datetimeFigureOut">
              <a:rPr lang="en-US" smtClean="0"/>
              <a:t>11/2/2009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1CD3E-BB07-4BE8-A86A-D56ADC5F9E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75EAF-87AB-464E-8315-A1C37929E35D}" type="datetimeFigureOut">
              <a:rPr lang="en-US" smtClean="0"/>
              <a:t>11/2/2009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1CD3E-BB07-4BE8-A86A-D56ADC5F9E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75EAF-87AB-464E-8315-A1C37929E35D}" type="datetimeFigureOut">
              <a:rPr lang="en-US" smtClean="0"/>
              <a:t>11/2/2009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1CD3E-BB07-4BE8-A86A-D56ADC5F9E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75EAF-87AB-464E-8315-A1C37929E35D}" type="datetimeFigureOut">
              <a:rPr lang="en-US" smtClean="0"/>
              <a:t>11/2/2009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1CD3E-BB07-4BE8-A86A-D56ADC5F9E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75EAF-87AB-464E-8315-A1C37929E35D}" type="datetimeFigureOut">
              <a:rPr lang="en-US" smtClean="0"/>
              <a:t>11/2/2009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1CD3E-BB07-4BE8-A86A-D56ADC5F9E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75EAF-87AB-464E-8315-A1C37929E35D}" type="datetimeFigureOut">
              <a:rPr lang="en-US" smtClean="0"/>
              <a:t>11/2/2009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1CD3E-BB07-4BE8-A86A-D56ADC5F9E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75EAF-87AB-464E-8315-A1C37929E35D}" type="datetimeFigureOut">
              <a:rPr lang="en-US" smtClean="0"/>
              <a:t>11/2/2009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1CD3E-BB07-4BE8-A86A-D56ADC5F9E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75EAF-87AB-464E-8315-A1C37929E35D}" type="datetimeFigureOut">
              <a:rPr lang="en-US" smtClean="0"/>
              <a:t>11/2/2009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1CD3E-BB07-4BE8-A86A-D56ADC5F9E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75EAF-87AB-464E-8315-A1C37929E35D}" type="datetimeFigureOut">
              <a:rPr lang="en-US" smtClean="0"/>
              <a:t>11/2/2009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1CD3E-BB07-4BE8-A86A-D56ADC5F9E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75EAF-87AB-464E-8315-A1C37929E35D}" type="datetimeFigureOut">
              <a:rPr lang="en-US" smtClean="0"/>
              <a:t>11/2/2009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1CD3E-BB07-4BE8-A86A-D56ADC5F9E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75EAF-87AB-464E-8315-A1C37929E35D}" type="datetimeFigureOut">
              <a:rPr lang="en-US" smtClean="0"/>
              <a:t>11/2/2009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A1CD3E-BB07-4BE8-A86A-D56ADC5F9E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75EAF-87AB-464E-8315-A1C37929E35D}" type="datetimeFigureOut">
              <a:rPr lang="en-US" smtClean="0"/>
              <a:t>11/2/2009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A1CD3E-BB07-4BE8-A86A-D56ADC5F9E6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techclips.iweb.bsu.edu/tc/ilocker/ilockerftp.htm" TargetMode="External"/><Relationship Id="rId2" Type="http://schemas.openxmlformats.org/officeDocument/2006/relationships/hyperlink" Target="http://techclips.iweb.bsu.edu/tc/ilocker/ilockernew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ms.bsu.edu/About/AdministrativeOffices/HelpDesk/TechClips/StoringYourFiles/iLocker.asp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549275"/>
            <a:ext cx="8915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Homework: </a:t>
            </a:r>
            <a:r>
              <a:rPr lang="en-US" b="1" dirty="0" smtClean="0">
                <a:solidFill>
                  <a:srgbClr val="FF0000"/>
                </a:solidFill>
              </a:rPr>
              <a:t>Create your </a:t>
            </a:r>
            <a:r>
              <a:rPr lang="en-US" b="1" dirty="0" err="1" smtClean="0">
                <a:solidFill>
                  <a:srgbClr val="FF0000"/>
                </a:solidFill>
              </a:rPr>
              <a:t>i</a:t>
            </a:r>
            <a:r>
              <a:rPr lang="en-US" b="1" dirty="0" smtClean="0">
                <a:solidFill>
                  <a:srgbClr val="FF0000"/>
                </a:solidFill>
              </a:rPr>
              <a:t>-Locker account and place your resume </a:t>
            </a:r>
            <a:r>
              <a:rPr lang="en-US" b="1" dirty="0" smtClean="0">
                <a:solidFill>
                  <a:srgbClr val="FF0000"/>
                </a:solidFill>
              </a:rPr>
              <a:t>in </a:t>
            </a:r>
            <a:r>
              <a:rPr lang="en-US" b="1" dirty="0" smtClean="0">
                <a:solidFill>
                  <a:srgbClr val="FF0000"/>
                </a:solidFill>
              </a:rPr>
              <a:t>the root directory of your </a:t>
            </a:r>
            <a:r>
              <a:rPr lang="en-US" b="1" dirty="0" err="1" smtClean="0">
                <a:solidFill>
                  <a:srgbClr val="FF0000"/>
                </a:solidFill>
              </a:rPr>
              <a:t>i</a:t>
            </a:r>
            <a:r>
              <a:rPr lang="en-US" b="1" dirty="0" smtClean="0">
                <a:solidFill>
                  <a:srgbClr val="FF0000"/>
                </a:solidFill>
              </a:rPr>
              <a:t>-Locker space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55837"/>
            <a:ext cx="8229600" cy="4525963"/>
          </a:xfrm>
        </p:spPr>
        <p:txBody>
          <a:bodyPr>
            <a:normAutofit/>
          </a:bodyPr>
          <a:lstStyle/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Watch </a:t>
            </a:r>
            <a:r>
              <a:rPr lang="en-US" dirty="0" smtClean="0"/>
              <a:t>the video and create your account:</a:t>
            </a:r>
          </a:p>
          <a:p>
            <a:pPr marL="1371600" lvl="2" indent="-457200">
              <a:buNone/>
            </a:pPr>
            <a:r>
              <a:rPr lang="en-US" dirty="0" smtClean="0">
                <a:hlinkClick r:id="rId2"/>
              </a:rPr>
              <a:t>Video</a:t>
            </a: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Watch this video and place your resume in the root directory of your </a:t>
            </a:r>
            <a:r>
              <a:rPr lang="en-US" dirty="0" err="1" smtClean="0"/>
              <a:t>i</a:t>
            </a:r>
            <a:r>
              <a:rPr lang="en-US" dirty="0" smtClean="0"/>
              <a:t>-Locker space.</a:t>
            </a:r>
          </a:p>
          <a:p>
            <a:pPr lvl="2"/>
            <a:r>
              <a:rPr lang="en-US" dirty="0" smtClean="0">
                <a:hlinkClick r:id="rId3"/>
              </a:rPr>
              <a:t>Video</a:t>
            </a:r>
            <a:endParaRPr lang="en-US" dirty="0" smtClean="0"/>
          </a:p>
          <a:p>
            <a:pPr lvl="2"/>
            <a:r>
              <a:rPr lang="en-US" dirty="0" smtClean="0"/>
              <a:t>If you want </a:t>
            </a:r>
            <a:r>
              <a:rPr lang="en-US" dirty="0" smtClean="0"/>
              <a:t>more </a:t>
            </a:r>
            <a:r>
              <a:rPr lang="en-US" dirty="0" smtClean="0"/>
              <a:t>information, </a:t>
            </a:r>
            <a:r>
              <a:rPr lang="en-US" dirty="0" smtClean="0"/>
              <a:t>go to this </a:t>
            </a:r>
            <a:r>
              <a:rPr lang="en-US" dirty="0" smtClean="0"/>
              <a:t>page:</a:t>
            </a:r>
          </a:p>
          <a:p>
            <a:pPr lvl="3"/>
            <a:r>
              <a:rPr lang="en-US" dirty="0" smtClean="0">
                <a:hlinkClick r:id="rId4"/>
              </a:rPr>
              <a:t>http://cms.bsu.edu/About/AdministrativeOffices/HelpDesk/TechClips/StoringYourFiles/iLocker.aspx</a:t>
            </a:r>
            <a:r>
              <a:rPr lang="en-US" dirty="0" smtClean="0"/>
              <a:t> </a:t>
            </a:r>
            <a:endParaRPr lang="en-US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Enjoy your </a:t>
            </a:r>
            <a:r>
              <a:rPr lang="en-US" smtClean="0"/>
              <a:t>free 2-gig </a:t>
            </a:r>
            <a:r>
              <a:rPr lang="en-US" dirty="0" smtClean="0"/>
              <a:t>BSU hard disc space.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67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Homework: Create your i-Locker account and place your resume in the root directory of your i-Locker space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</dc:creator>
  <cp:lastModifiedBy>s</cp:lastModifiedBy>
  <cp:revision>3</cp:revision>
  <dcterms:created xsi:type="dcterms:W3CDTF">2009-11-02T05:44:44Z</dcterms:created>
  <dcterms:modified xsi:type="dcterms:W3CDTF">2009-11-02T05:50:18Z</dcterms:modified>
</cp:coreProperties>
</file>