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ADAB42-A522-4188-BCF3-3585B16C9544}" type="datetimeFigureOut">
              <a:rPr lang="en-US" smtClean="0"/>
              <a:t>11/3/2009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0F40F-0057-4978-A7D3-A57C59D64C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ms.bsu.edu/Academics/CentersandInstitutes/Rinker/IEI.aspx" TargetMode="External"/><Relationship Id="rId2" Type="http://schemas.openxmlformats.org/officeDocument/2006/relationships/hyperlink" Target="http://www.delicioius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chrecipes.wikispace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would you do if…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2"/>
            <a:ext cx="8229600" cy="5761038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you have found good online articles for your Writing class homework at your friend’s apartment?</a:t>
            </a:r>
          </a:p>
          <a:p>
            <a:pPr lvl="1"/>
            <a:r>
              <a:rPr lang="en-US" dirty="0" smtClean="0"/>
              <a:t>you have found a good website while travelling in New York, and want to come back to see the website again after returning to Muncie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you are in a situation where </a:t>
            </a:r>
            <a:r>
              <a:rPr lang="en-US" smtClean="0"/>
              <a:t>you have to </a:t>
            </a:r>
            <a:r>
              <a:rPr lang="en-US" dirty="0" smtClean="0"/>
              <a:t>say, “oh no, I don’t have my computer to save it in my bookmark.”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</p:spPr>
        <p:txBody>
          <a:bodyPr/>
          <a:lstStyle/>
          <a:p>
            <a:pPr lvl="1" algn="ctr" rtl="0">
              <a:spcBef>
                <a:spcPct val="0"/>
              </a:spcBef>
            </a:pPr>
            <a:r>
              <a:rPr lang="en-US" sz="4000" dirty="0" smtClean="0">
                <a:sym typeface="Wingdings" pitchFamily="2" charset="2"/>
              </a:rPr>
              <a:t> Use a bookmarking website.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265237"/>
            <a:ext cx="9448800" cy="4525963"/>
          </a:xfrm>
        </p:spPr>
        <p:txBody>
          <a:bodyPr>
            <a:noAutofit/>
          </a:bodyPr>
          <a:lstStyle/>
          <a:p>
            <a:pPr lvl="1"/>
            <a:r>
              <a:rPr lang="en-US" sz="2400" dirty="0" smtClean="0"/>
              <a:t>Open </a:t>
            </a:r>
            <a:r>
              <a:rPr lang="en-US" sz="2400" dirty="0" smtClean="0">
                <a:hlinkClick r:id="rId2"/>
              </a:rPr>
              <a:t>www.delicioius.com</a:t>
            </a:r>
            <a:endParaRPr lang="en-US" sz="2400" dirty="0" smtClean="0"/>
          </a:p>
          <a:p>
            <a:pPr lvl="1"/>
            <a:r>
              <a:rPr lang="en-US" sz="2400" dirty="0" smtClean="0"/>
              <a:t>Create your account.*</a:t>
            </a:r>
          </a:p>
          <a:p>
            <a:pPr lvl="2"/>
            <a:r>
              <a:rPr lang="en-US" sz="1800" dirty="0" smtClean="0"/>
              <a:t>You can ignore “Add Buttons” and “Import Existing Bookmarks”.</a:t>
            </a:r>
          </a:p>
          <a:p>
            <a:pPr lvl="2"/>
            <a:r>
              <a:rPr lang="en-US" sz="1800" dirty="0" smtClean="0"/>
              <a:t>Click on “Save a new bookmark” and add (just copy and paste) the URLs of the following:</a:t>
            </a:r>
          </a:p>
          <a:p>
            <a:pPr lvl="3"/>
            <a:r>
              <a:rPr lang="en-US" sz="1600" dirty="0" smtClean="0"/>
              <a:t>IEI website (</a:t>
            </a:r>
            <a:r>
              <a:rPr lang="en-US" sz="1600" dirty="0" smtClean="0">
                <a:hlinkClick r:id="rId3"/>
              </a:rPr>
              <a:t>http://cms.bsu.edu/Academics/CentersandInstitutes/Rinker/IEI.aspx</a:t>
            </a:r>
            <a:r>
              <a:rPr lang="en-US" sz="1600" dirty="0" smtClean="0"/>
              <a:t> )</a:t>
            </a:r>
          </a:p>
          <a:p>
            <a:pPr lvl="3"/>
            <a:r>
              <a:rPr lang="en-US" sz="1600" dirty="0" smtClean="0">
                <a:hlinkClick r:id="rId4"/>
              </a:rPr>
              <a:t>http://techrecipes.wikispaces.com/</a:t>
            </a:r>
            <a:endParaRPr lang="en-US" sz="1600" dirty="0" smtClean="0"/>
          </a:p>
          <a:p>
            <a:pPr lvl="1"/>
            <a:r>
              <a:rPr lang="en-US" sz="2400" dirty="0" smtClean="0"/>
              <a:t>Click on “people,” click on “my network,” and “add a user to your network.”  Type </a:t>
            </a:r>
            <a:r>
              <a:rPr lang="en-US" sz="2400" dirty="0" smtClean="0">
                <a:solidFill>
                  <a:srgbClr val="FF0000"/>
                </a:solidFill>
              </a:rPr>
              <a:t>sushigu1</a:t>
            </a:r>
            <a:r>
              <a:rPr lang="en-US" sz="2400" dirty="0" smtClean="0"/>
              <a:t> and click “add.”  You will be in my network.  (This means that you can see and benefit from my bookmarks.)</a:t>
            </a:r>
          </a:p>
          <a:p>
            <a:pPr lvl="1"/>
            <a:r>
              <a:rPr lang="en-US" sz="2400" dirty="0" smtClean="0"/>
              <a:t>Read “About” at the bottom of the website and get ready to answer the following questions: Why is Delicious a social networking tool?  What does the Delicious site do?  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215</Words>
  <Application>Microsoft Office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What would you do if…</vt:lpstr>
      <vt:lpstr> Use a bookmarking website.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would you do if…</dc:title>
  <dc:creator>s</dc:creator>
  <cp:lastModifiedBy>s</cp:lastModifiedBy>
  <cp:revision>1</cp:revision>
  <dcterms:created xsi:type="dcterms:W3CDTF">2009-11-03T12:36:09Z</dcterms:created>
  <dcterms:modified xsi:type="dcterms:W3CDTF">2009-11-03T12:44:44Z</dcterms:modified>
</cp:coreProperties>
</file>