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D9F09-F626-46E0-941B-62978423196C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0E23-040A-400F-9143-67539722DF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D9F09-F626-46E0-941B-62978423196C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0E23-040A-400F-9143-67539722DF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D9F09-F626-46E0-941B-62978423196C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0E23-040A-400F-9143-67539722DF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D9F09-F626-46E0-941B-62978423196C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0E23-040A-400F-9143-67539722DF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D9F09-F626-46E0-941B-62978423196C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0E23-040A-400F-9143-67539722DF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D9F09-F626-46E0-941B-62978423196C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0E23-040A-400F-9143-67539722DF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D9F09-F626-46E0-941B-62978423196C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0E23-040A-400F-9143-67539722DF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D9F09-F626-46E0-941B-62978423196C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0E23-040A-400F-9143-67539722DF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D9F09-F626-46E0-941B-62978423196C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0E23-040A-400F-9143-67539722DF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D9F09-F626-46E0-941B-62978423196C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0E23-040A-400F-9143-67539722DF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D9F09-F626-46E0-941B-62978423196C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6A0E23-040A-400F-9143-67539722DF2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D9F09-F626-46E0-941B-62978423196C}" type="datetimeFigureOut">
              <a:rPr lang="en-US" smtClean="0"/>
              <a:pPr/>
              <a:t>11/2/2009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A0E23-040A-400F-9143-67539722DF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echclips.iweb.bsu.edu/tc/email/OWA/OWA_empty_delete_items_demo.htm" TargetMode="External"/><Relationship Id="rId2" Type="http://schemas.openxmlformats.org/officeDocument/2006/relationships/hyperlink" Target="http://techclips.iweb.bsu.edu/tc/email/OWA/AccessEmail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techclips.iweb.bsu.edu/tc/email/OWA/CreateRule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ushigusa@bsu.edu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Arrow Connector 39"/>
          <p:cNvCxnSpPr/>
          <p:nvPr/>
        </p:nvCxnSpPr>
        <p:spPr>
          <a:xfrm rot="5400000" flipH="1" flipV="1">
            <a:off x="6515100" y="3619500"/>
            <a:ext cx="3657600" cy="9906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9" idx="3"/>
          </p:cNvCxnSpPr>
          <p:nvPr/>
        </p:nvCxnSpPr>
        <p:spPr>
          <a:xfrm rot="10800000">
            <a:off x="3267076" y="1628776"/>
            <a:ext cx="1990725" cy="16478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Microsoft Outlook Webmail #1: How to use Folders, Calendar, and Contacts</a:t>
            </a:r>
            <a:endParaRPr lang="en-US" dirty="0"/>
          </a:p>
        </p:txBody>
      </p:sp>
      <p:pic>
        <p:nvPicPr>
          <p:cNvPr id="5" name="Picture 4" descr="Cap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962150"/>
            <a:ext cx="2066925" cy="489585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10800000" flipV="1">
            <a:off x="1600200" y="2819400"/>
            <a:ext cx="1600200" cy="152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1219200" y="2819400"/>
            <a:ext cx="1981200" cy="1295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9" name="Picture 18" descr="Cap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87978" y="1295400"/>
            <a:ext cx="679097" cy="6667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905000"/>
            <a:ext cx="6858000" cy="52578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sz="2400" dirty="0" smtClean="0"/>
              <a:t>	</a:t>
            </a:r>
          </a:p>
          <a:p>
            <a:pPr marL="1314450" lvl="2" indent="-514350">
              <a:buFont typeface="+mj-lt"/>
              <a:buAutoNum type="arabicParenR"/>
            </a:pPr>
            <a:r>
              <a:rPr lang="en-US" sz="1800" dirty="0" smtClean="0"/>
              <a:t>Right-click on your name here.  Select “Create new folder.”  Create “</a:t>
            </a:r>
            <a:r>
              <a:rPr lang="en-US" sz="1800" u="sng" dirty="0" smtClean="0"/>
              <a:t>Need to Reply</a:t>
            </a:r>
            <a:r>
              <a:rPr lang="en-US" sz="1800" dirty="0" smtClean="0"/>
              <a:t>” and “</a:t>
            </a:r>
            <a:r>
              <a:rPr lang="en-US" sz="1800" u="sng" dirty="0" smtClean="0"/>
              <a:t>IEI Important Information</a:t>
            </a:r>
            <a:r>
              <a:rPr lang="en-US" sz="1800" dirty="0" smtClean="0"/>
              <a:t>” folders.  Highlight one email and left-click on      next to “</a:t>
            </a:r>
            <a:r>
              <a:rPr lang="en-US" sz="1800" u="sng" dirty="0" smtClean="0"/>
              <a:t>Add or move to folder</a:t>
            </a:r>
            <a:r>
              <a:rPr lang="en-US" sz="1800" dirty="0" smtClean="0"/>
              <a:t>” icon.  Move a few messages to each of the folders that you’ve just created.</a:t>
            </a:r>
          </a:p>
          <a:p>
            <a:pPr marL="1314450" lvl="2" indent="-514350">
              <a:buFont typeface="+mj-lt"/>
              <a:buAutoNum type="arabicParenR"/>
            </a:pPr>
            <a:r>
              <a:rPr lang="en-US" sz="1800" dirty="0" smtClean="0"/>
              <a:t>Open </a:t>
            </a:r>
            <a:r>
              <a:rPr lang="en-US" sz="1800" u="sng" dirty="0" smtClean="0"/>
              <a:t>Calendar</a:t>
            </a:r>
            <a:r>
              <a:rPr lang="en-US" sz="1800" dirty="0" smtClean="0"/>
              <a:t>.  Click on “November 6th, 2009.” Double click on “12 PM.”  Type “</a:t>
            </a:r>
            <a:r>
              <a:rPr lang="en-US" sz="1800" dirty="0" err="1" smtClean="0"/>
              <a:t>xxxxxx</a:t>
            </a:r>
            <a:r>
              <a:rPr lang="en-US" sz="1800" dirty="0" smtClean="0"/>
              <a:t> deadline” in the subject line.  Click on “Save and close.”</a:t>
            </a:r>
          </a:p>
          <a:p>
            <a:pPr marL="1314450" lvl="2" indent="-514350">
              <a:buFont typeface="+mj-lt"/>
              <a:buAutoNum type="arabicParenR"/>
            </a:pPr>
            <a:r>
              <a:rPr lang="en-US" sz="1800" dirty="0" smtClean="0"/>
              <a:t>Click on </a:t>
            </a:r>
            <a:r>
              <a:rPr lang="en-US" sz="1800" u="sng" dirty="0" smtClean="0"/>
              <a:t>Mail</a:t>
            </a:r>
            <a:r>
              <a:rPr lang="en-US" sz="1800" dirty="0" smtClean="0"/>
              <a:t>.  Find my name (</a:t>
            </a:r>
            <a:r>
              <a:rPr lang="en-US" sz="1800" dirty="0" err="1" smtClean="0"/>
              <a:t>Ushigusa</a:t>
            </a:r>
            <a:r>
              <a:rPr lang="en-US" sz="1800" dirty="0" smtClean="0"/>
              <a:t>).  Double click on the name, and open my email.  Right click on my name.  Choose “Add to contacts.” Click on “Save and close.”  </a:t>
            </a:r>
          </a:p>
          <a:p>
            <a:pPr marL="1314450" lvl="2" indent="-514350">
              <a:buFont typeface="+mj-lt"/>
              <a:buAutoNum type="arabicParenR"/>
            </a:pPr>
            <a:r>
              <a:rPr lang="en-US" sz="1800" dirty="0" smtClean="0"/>
              <a:t>Open </a:t>
            </a:r>
            <a:r>
              <a:rPr lang="en-US" sz="1800" u="sng" dirty="0" smtClean="0"/>
              <a:t>Contacts</a:t>
            </a:r>
            <a:r>
              <a:rPr lang="en-US" sz="1800" dirty="0" smtClean="0"/>
              <a:t>.  Check “People” under “Contacts.”  Left- click on my name (</a:t>
            </a:r>
            <a:r>
              <a:rPr lang="en-US" sz="1800" dirty="0" err="1" smtClean="0"/>
              <a:t>Ushigusa</a:t>
            </a:r>
            <a:r>
              <a:rPr lang="en-US" sz="1800" dirty="0" smtClean="0"/>
              <a:t>) once.  Click on </a:t>
            </a:r>
            <a:r>
              <a:rPr lang="en-US" sz="1800" u="sng" dirty="0" smtClean="0"/>
              <a:t>New Message</a:t>
            </a:r>
            <a:r>
              <a:rPr lang="en-US" sz="1800" dirty="0" smtClean="0"/>
              <a:t>.  Write “webmail homework” in the subject line and send a blank message to me.</a:t>
            </a:r>
          </a:p>
          <a:p>
            <a:endParaRPr lang="en-US" sz="2400" dirty="0"/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990600" y="4572000"/>
            <a:ext cx="2362200" cy="1295400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 flipV="1">
            <a:off x="1295400" y="4844534"/>
            <a:ext cx="1371600" cy="1099066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10800000" flipV="1">
            <a:off x="1524000" y="5715000"/>
            <a:ext cx="1295400" cy="990600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0800000" flipV="1">
            <a:off x="1371600" y="2514600"/>
            <a:ext cx="18288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 descr="Capt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29600" y="1295400"/>
            <a:ext cx="914400" cy="1009650"/>
          </a:xfrm>
          <a:prstGeom prst="rect">
            <a:avLst/>
          </a:prstGeom>
        </p:spPr>
      </p:pic>
      <p:sp>
        <p:nvSpPr>
          <p:cNvPr id="49" name="Isosceles Triangle 48"/>
          <p:cNvSpPr/>
          <p:nvPr/>
        </p:nvSpPr>
        <p:spPr>
          <a:xfrm rot="10800000">
            <a:off x="3581400" y="3276600"/>
            <a:ext cx="228600" cy="15240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Microsoft Outlook Webmail #2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528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	Open an Internet browser.  Watch the instructional video clips: </a:t>
            </a:r>
            <a:r>
              <a:rPr lang="en-US" dirty="0" smtClean="0">
                <a:hlinkClick r:id="rId2"/>
              </a:rPr>
              <a:t>a</a:t>
            </a:r>
            <a:r>
              <a:rPr lang="en-US" dirty="0" smtClean="0"/>
              <a:t>, </a:t>
            </a:r>
            <a:r>
              <a:rPr lang="en-US" dirty="0" smtClean="0">
                <a:hlinkClick r:id="rId3"/>
              </a:rPr>
              <a:t>b</a:t>
            </a:r>
            <a:r>
              <a:rPr lang="en-US" dirty="0" smtClean="0"/>
              <a:t>, and </a:t>
            </a:r>
            <a:r>
              <a:rPr lang="en-US" dirty="0" smtClean="0">
                <a:hlinkClick r:id="rId4"/>
              </a:rPr>
              <a:t>c</a:t>
            </a:r>
            <a:r>
              <a:rPr lang="en-US" dirty="0"/>
              <a:t>.</a:t>
            </a:r>
            <a:r>
              <a:rPr lang="en-US" dirty="0" smtClean="0"/>
              <a:t> Answer these questions: </a:t>
            </a:r>
          </a:p>
          <a:p>
            <a:pPr marL="1314450" lvl="2" indent="-514350">
              <a:buFont typeface="+mj-lt"/>
              <a:buAutoNum type="arabicParenR"/>
            </a:pPr>
            <a:r>
              <a:rPr lang="en-US" dirty="0" smtClean="0"/>
              <a:t>For what purpose would “filtering email traffic” be useful?</a:t>
            </a:r>
          </a:p>
          <a:p>
            <a:pPr marL="1314450" lvl="2" indent="-514350">
              <a:buFont typeface="+mj-lt"/>
              <a:buAutoNum type="arabicParenR"/>
            </a:pPr>
            <a:r>
              <a:rPr lang="en-US" dirty="0" smtClean="0"/>
              <a:t>What is “Use Outlook Web Access Light” useful for?</a:t>
            </a:r>
          </a:p>
          <a:p>
            <a:pPr marL="514350" indent="-514350"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5334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Add </a:t>
            </a:r>
            <a:r>
              <a:rPr lang="en-US" sz="2400" u="sng" dirty="0" smtClean="0"/>
              <a:t>E-mail SIGNATURE </a:t>
            </a:r>
            <a:r>
              <a:rPr lang="en-US" sz="2400" dirty="0" smtClean="0"/>
              <a:t>to </a:t>
            </a:r>
            <a:r>
              <a:rPr lang="en-US" sz="2400" smtClean="0"/>
              <a:t>your </a:t>
            </a:r>
            <a:r>
              <a:rPr lang="en-US" sz="2400" smtClean="0"/>
              <a:t>email.</a:t>
            </a:r>
            <a:endParaRPr lang="en-US" sz="2400" dirty="0" smtClean="0"/>
          </a:p>
          <a:p>
            <a:pPr marL="971550" lvl="1" indent="-514350">
              <a:buFont typeface="+mj-lt"/>
              <a:buAutoNum type="arabicParenR"/>
            </a:pPr>
            <a:r>
              <a:rPr lang="en-US" sz="2000" dirty="0" smtClean="0"/>
              <a:t>Open BSU webmail.</a:t>
            </a:r>
          </a:p>
          <a:p>
            <a:pPr marL="971550" lvl="1" indent="-514350">
              <a:buFont typeface="+mj-lt"/>
              <a:buAutoNum type="arabicParenR"/>
            </a:pPr>
            <a:r>
              <a:rPr lang="en-US" sz="2000" dirty="0" smtClean="0"/>
              <a:t>Click on Options (upper right corner).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pic>
        <p:nvPicPr>
          <p:cNvPr id="4" name="Picture 3" descr="Cap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7000" y="1928789"/>
            <a:ext cx="5257800" cy="172881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6400800" y="2385989"/>
            <a:ext cx="990600" cy="609600"/>
          </a:xfrm>
          <a:prstGeom prst="ellipse">
            <a:avLst/>
          </a:prstGeom>
          <a:noFill/>
          <a:ln w="349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581400" y="1700189"/>
            <a:ext cx="2895600" cy="8382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90800" y="3657600"/>
            <a:ext cx="65532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3"/>
            </a:pPr>
            <a:r>
              <a:rPr lang="en-US" dirty="0" smtClean="0"/>
              <a:t>Type  the following:	</a:t>
            </a:r>
          </a:p>
          <a:p>
            <a:r>
              <a:rPr lang="en-US" dirty="0" smtClean="0"/>
              <a:t>	Your name</a:t>
            </a:r>
          </a:p>
          <a:p>
            <a:r>
              <a:rPr lang="en-US" dirty="0" smtClean="0"/>
              <a:t>	Student in Biology</a:t>
            </a:r>
          </a:p>
          <a:p>
            <a:r>
              <a:rPr lang="en-US" dirty="0" smtClean="0"/>
              <a:t>	Ball State University</a:t>
            </a:r>
          </a:p>
          <a:p>
            <a:r>
              <a:rPr lang="en-US" dirty="0" smtClean="0"/>
              <a:t>	765 (219) 2204 (Optional)</a:t>
            </a:r>
          </a:p>
          <a:p>
            <a:pPr marL="342900" indent="-342900">
              <a:buFont typeface="+mj-lt"/>
              <a:buAutoNum type="arabicParenR" startAt="4"/>
            </a:pPr>
            <a:endParaRPr lang="en-US" sz="1000" dirty="0" smtClean="0"/>
          </a:p>
          <a:p>
            <a:pPr marL="342900" indent="-342900">
              <a:buFont typeface="+mj-lt"/>
              <a:buAutoNum type="arabicParenR" startAt="4"/>
            </a:pPr>
            <a:r>
              <a:rPr lang="en-US" dirty="0" smtClean="0"/>
              <a:t>Check the box “Automatically include my signature on outgoing messages”</a:t>
            </a:r>
          </a:p>
          <a:p>
            <a:pPr marL="342900" indent="-342900">
              <a:buFont typeface="+mj-lt"/>
              <a:buAutoNum type="arabicParenR" startAt="4"/>
            </a:pPr>
            <a:r>
              <a:rPr lang="en-US" dirty="0" smtClean="0"/>
              <a:t>Click on “Save.” </a:t>
            </a:r>
          </a:p>
          <a:p>
            <a:pPr marL="342900" indent="-342900">
              <a:buFont typeface="+mj-lt"/>
              <a:buAutoNum type="arabicParenR" startAt="4"/>
            </a:pPr>
            <a:r>
              <a:rPr lang="en-US" dirty="0" smtClean="0"/>
              <a:t>Email a </a:t>
            </a:r>
            <a:r>
              <a:rPr lang="en-US" u="sng" dirty="0" smtClean="0"/>
              <a:t>blank</a:t>
            </a:r>
            <a:r>
              <a:rPr lang="en-US" dirty="0" smtClean="0"/>
              <a:t> message </a:t>
            </a:r>
            <a:r>
              <a:rPr lang="en-US" dirty="0" smtClean="0"/>
              <a:t>with </a:t>
            </a:r>
            <a:r>
              <a:rPr lang="en-US" dirty="0" smtClean="0"/>
              <a:t>your signature </a:t>
            </a:r>
            <a:r>
              <a:rPr lang="en-US" dirty="0" smtClean="0"/>
              <a:t>to </a:t>
            </a:r>
            <a:r>
              <a:rPr lang="en-US" dirty="0" smtClean="0">
                <a:hlinkClick r:id="rId3"/>
              </a:rPr>
              <a:t>sushigusa@bsu.edu</a:t>
            </a:r>
            <a:r>
              <a:rPr lang="en-US" dirty="0" smtClean="0"/>
              <a:t> to show that you successfully completed the in-class assignment.</a:t>
            </a:r>
          </a:p>
          <a:p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9" name="Picture 8" descr="Capt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762000" y="2288005"/>
            <a:ext cx="3276600" cy="4569995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81000" y="2438400"/>
            <a:ext cx="990600" cy="609600"/>
          </a:xfrm>
          <a:prstGeom prst="ellipse">
            <a:avLst/>
          </a:prstGeom>
          <a:noFill/>
          <a:ln w="349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533400" y="3505200"/>
            <a:ext cx="2971800" cy="2057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44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Microsoft Outlook Webmail #1: How to use Folders, Calendar, and Contacts</vt:lpstr>
      <vt:lpstr>Microsoft Outlook Webmail #2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Outlook Webmail</dc:title>
  <dc:creator>s</dc:creator>
  <cp:lastModifiedBy>s</cp:lastModifiedBy>
  <cp:revision>27</cp:revision>
  <dcterms:created xsi:type="dcterms:W3CDTF">2009-11-01T10:50:44Z</dcterms:created>
  <dcterms:modified xsi:type="dcterms:W3CDTF">2009-11-02T05:42:34Z</dcterms:modified>
</cp:coreProperties>
</file>